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23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70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42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75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9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26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002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4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08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499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4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A752-81FE-4279-A0F6-E3A2B5F293C7}" type="datetimeFigureOut">
              <a:rPr lang="hr-HR" smtClean="0"/>
              <a:t>31.10.2019.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5D00-97E4-47D0-B53C-DE987AFCC9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286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9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42153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Široki zaslon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Pc</cp:lastModifiedBy>
  <cp:revision>3</cp:revision>
  <dcterms:created xsi:type="dcterms:W3CDTF">2019-10-31T00:09:34Z</dcterms:created>
  <dcterms:modified xsi:type="dcterms:W3CDTF">2019-10-31T00:31:47Z</dcterms:modified>
</cp:coreProperties>
</file>